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D9BD9-0D02-4C3A-A17D-A765DB552B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71104E-3C91-4C5F-9A31-8C0737201E49}">
      <dgm:prSet custT="1"/>
      <dgm:spPr/>
      <dgm:t>
        <a:bodyPr/>
        <a:lstStyle/>
        <a:p>
          <a:r>
            <a:rPr lang="pl-PL" sz="2400" dirty="0"/>
            <a:t>Wydawnictwo: </a:t>
          </a:r>
          <a:r>
            <a:rPr lang="pl-PL" sz="2400"/>
            <a:t>Nasza Księgarnia</a:t>
          </a:r>
          <a:endParaRPr lang="en-US" sz="2400" dirty="0"/>
        </a:p>
      </dgm:t>
    </dgm:pt>
    <dgm:pt modelId="{BEDBC5C5-A6B7-4CC9-A765-90E9035420CA}" type="parTrans" cxnId="{4873CC26-6E53-4532-885D-68959368CEB7}">
      <dgm:prSet/>
      <dgm:spPr/>
      <dgm:t>
        <a:bodyPr/>
        <a:lstStyle/>
        <a:p>
          <a:endParaRPr lang="en-US"/>
        </a:p>
      </dgm:t>
    </dgm:pt>
    <dgm:pt modelId="{9C5F7CD0-EB49-4D67-8E4D-00699C18463D}" type="sibTrans" cxnId="{4873CC26-6E53-4532-885D-68959368CEB7}">
      <dgm:prSet/>
      <dgm:spPr/>
      <dgm:t>
        <a:bodyPr/>
        <a:lstStyle/>
        <a:p>
          <a:endParaRPr lang="en-US"/>
        </a:p>
      </dgm:t>
    </dgm:pt>
    <dgm:pt modelId="{578E88C8-0B5A-4D9A-98CF-4440E4FAEFFC}">
      <dgm:prSet custT="1"/>
      <dgm:spPr/>
      <dgm:t>
        <a:bodyPr/>
        <a:lstStyle/>
        <a:p>
          <a:r>
            <a:rPr lang="pl-PL" sz="2400" dirty="0"/>
            <a:t>Autor: </a:t>
          </a:r>
        </a:p>
        <a:p>
          <a:r>
            <a:rPr lang="pl-PL" sz="2400" dirty="0"/>
            <a:t>Jeff Kinney</a:t>
          </a:r>
          <a:endParaRPr lang="en-US" sz="2400" dirty="0"/>
        </a:p>
      </dgm:t>
    </dgm:pt>
    <dgm:pt modelId="{763D7538-1D49-4763-86FA-332CA0A638CA}" type="parTrans" cxnId="{9157D937-54C0-462E-8B57-2F0B7072FBE0}">
      <dgm:prSet/>
      <dgm:spPr/>
      <dgm:t>
        <a:bodyPr/>
        <a:lstStyle/>
        <a:p>
          <a:endParaRPr lang="en-US"/>
        </a:p>
      </dgm:t>
    </dgm:pt>
    <dgm:pt modelId="{463A9725-BE7E-42DF-A798-C3B5FC873A5E}" type="sibTrans" cxnId="{9157D937-54C0-462E-8B57-2F0B7072FBE0}">
      <dgm:prSet/>
      <dgm:spPr/>
      <dgm:t>
        <a:bodyPr/>
        <a:lstStyle/>
        <a:p>
          <a:endParaRPr lang="en-US"/>
        </a:p>
      </dgm:t>
    </dgm:pt>
    <dgm:pt modelId="{3FBAC92E-CFE9-4B8B-BFC3-B641CE3937CD}">
      <dgm:prSet/>
      <dgm:spPr/>
      <dgm:t>
        <a:bodyPr/>
        <a:lstStyle/>
        <a:p>
          <a:endParaRPr lang="en-US" dirty="0"/>
        </a:p>
      </dgm:t>
    </dgm:pt>
    <dgm:pt modelId="{A2F77ABE-97D9-4043-AA19-E5CF12ADAF67}" type="parTrans" cxnId="{6E523E60-A338-4558-B3F4-9692A1EF6812}">
      <dgm:prSet/>
      <dgm:spPr/>
      <dgm:t>
        <a:bodyPr/>
        <a:lstStyle/>
        <a:p>
          <a:endParaRPr lang="en-US"/>
        </a:p>
      </dgm:t>
    </dgm:pt>
    <dgm:pt modelId="{05082053-9863-4F71-A579-9547202E95F6}" type="sibTrans" cxnId="{6E523E60-A338-4558-B3F4-9692A1EF6812}">
      <dgm:prSet/>
      <dgm:spPr/>
      <dgm:t>
        <a:bodyPr/>
        <a:lstStyle/>
        <a:p>
          <a:endParaRPr lang="en-US"/>
        </a:p>
      </dgm:t>
    </dgm:pt>
    <dgm:pt modelId="{6DC1CDAD-6EFE-4A26-A666-D29F4F01CA7B}" type="pres">
      <dgm:prSet presAssocID="{ACED9BD9-0D02-4C3A-A17D-A765DB552BDC}" presName="cycle" presStyleCnt="0">
        <dgm:presLayoutVars>
          <dgm:dir/>
          <dgm:resizeHandles val="exact"/>
        </dgm:presLayoutVars>
      </dgm:prSet>
      <dgm:spPr/>
    </dgm:pt>
    <dgm:pt modelId="{11881083-5743-44AB-ADD3-2D8849F7118A}" type="pres">
      <dgm:prSet presAssocID="{CB71104E-3C91-4C5F-9A31-8C0737201E49}" presName="node" presStyleLbl="node1" presStyleIdx="0" presStyleCnt="3" custRadScaleRad="102139" custRadScaleInc="542">
        <dgm:presLayoutVars>
          <dgm:bulletEnabled val="1"/>
        </dgm:presLayoutVars>
      </dgm:prSet>
      <dgm:spPr/>
    </dgm:pt>
    <dgm:pt modelId="{93DAA497-B9B8-4B41-81D6-307A0021C007}" type="pres">
      <dgm:prSet presAssocID="{CB71104E-3C91-4C5F-9A31-8C0737201E49}" presName="spNode" presStyleCnt="0"/>
      <dgm:spPr/>
    </dgm:pt>
    <dgm:pt modelId="{6FBDD60D-13C4-4629-B7DA-6C0CD978734D}" type="pres">
      <dgm:prSet presAssocID="{9C5F7CD0-EB49-4D67-8E4D-00699C18463D}" presName="sibTrans" presStyleLbl="sibTrans1D1" presStyleIdx="0" presStyleCnt="3"/>
      <dgm:spPr/>
    </dgm:pt>
    <dgm:pt modelId="{3AA54A7C-7862-479B-9056-DD9392CE0255}" type="pres">
      <dgm:prSet presAssocID="{578E88C8-0B5A-4D9A-98CF-4440E4FAEFFC}" presName="node" presStyleLbl="node1" presStyleIdx="1" presStyleCnt="3">
        <dgm:presLayoutVars>
          <dgm:bulletEnabled val="1"/>
        </dgm:presLayoutVars>
      </dgm:prSet>
      <dgm:spPr/>
    </dgm:pt>
    <dgm:pt modelId="{82F8E5C3-6102-4169-A06A-1C32C538A92B}" type="pres">
      <dgm:prSet presAssocID="{578E88C8-0B5A-4D9A-98CF-4440E4FAEFFC}" presName="spNode" presStyleCnt="0"/>
      <dgm:spPr/>
    </dgm:pt>
    <dgm:pt modelId="{DA8AF468-C25C-4A42-A0CD-B9C978437329}" type="pres">
      <dgm:prSet presAssocID="{463A9725-BE7E-42DF-A798-C3B5FC873A5E}" presName="sibTrans" presStyleLbl="sibTrans1D1" presStyleIdx="1" presStyleCnt="3"/>
      <dgm:spPr/>
    </dgm:pt>
    <dgm:pt modelId="{856AB3A2-243E-468A-8736-D3125B175434}" type="pres">
      <dgm:prSet presAssocID="{3FBAC92E-CFE9-4B8B-BFC3-B641CE3937CD}" presName="node" presStyleLbl="node1" presStyleIdx="2" presStyleCnt="3">
        <dgm:presLayoutVars>
          <dgm:bulletEnabled val="1"/>
        </dgm:presLayoutVars>
      </dgm:prSet>
      <dgm:spPr/>
    </dgm:pt>
    <dgm:pt modelId="{D388D1D7-64CC-4CFF-A8EE-5F3FABB1BBB5}" type="pres">
      <dgm:prSet presAssocID="{3FBAC92E-CFE9-4B8B-BFC3-B641CE3937CD}" presName="spNode" presStyleCnt="0"/>
      <dgm:spPr/>
    </dgm:pt>
    <dgm:pt modelId="{FD9C4F0C-A7C7-405A-845C-633D630DA1FD}" type="pres">
      <dgm:prSet presAssocID="{05082053-9863-4F71-A579-9547202E95F6}" presName="sibTrans" presStyleLbl="sibTrans1D1" presStyleIdx="2" presStyleCnt="3"/>
      <dgm:spPr/>
    </dgm:pt>
  </dgm:ptLst>
  <dgm:cxnLst>
    <dgm:cxn modelId="{4873CC26-6E53-4532-885D-68959368CEB7}" srcId="{ACED9BD9-0D02-4C3A-A17D-A765DB552BDC}" destId="{CB71104E-3C91-4C5F-9A31-8C0737201E49}" srcOrd="0" destOrd="0" parTransId="{BEDBC5C5-A6B7-4CC9-A765-90E9035420CA}" sibTransId="{9C5F7CD0-EB49-4D67-8E4D-00699C18463D}"/>
    <dgm:cxn modelId="{9157D937-54C0-462E-8B57-2F0B7072FBE0}" srcId="{ACED9BD9-0D02-4C3A-A17D-A765DB552BDC}" destId="{578E88C8-0B5A-4D9A-98CF-4440E4FAEFFC}" srcOrd="1" destOrd="0" parTransId="{763D7538-1D49-4763-86FA-332CA0A638CA}" sibTransId="{463A9725-BE7E-42DF-A798-C3B5FC873A5E}"/>
    <dgm:cxn modelId="{6E523E60-A338-4558-B3F4-9692A1EF6812}" srcId="{ACED9BD9-0D02-4C3A-A17D-A765DB552BDC}" destId="{3FBAC92E-CFE9-4B8B-BFC3-B641CE3937CD}" srcOrd="2" destOrd="0" parTransId="{A2F77ABE-97D9-4043-AA19-E5CF12ADAF67}" sibTransId="{05082053-9863-4F71-A579-9547202E95F6}"/>
    <dgm:cxn modelId="{08EEBD45-0EB7-4CDD-850F-3378D8E8E568}" type="presOf" srcId="{9C5F7CD0-EB49-4D67-8E4D-00699C18463D}" destId="{6FBDD60D-13C4-4629-B7DA-6C0CD978734D}" srcOrd="0" destOrd="0" presId="urn:microsoft.com/office/officeart/2005/8/layout/cycle6"/>
    <dgm:cxn modelId="{2DB7FB70-8E44-4E9A-AF12-1ADFF5767D27}" type="presOf" srcId="{463A9725-BE7E-42DF-A798-C3B5FC873A5E}" destId="{DA8AF468-C25C-4A42-A0CD-B9C978437329}" srcOrd="0" destOrd="0" presId="urn:microsoft.com/office/officeart/2005/8/layout/cycle6"/>
    <dgm:cxn modelId="{E6FB259C-13C8-43B5-975E-6B7E6627A6D0}" type="presOf" srcId="{ACED9BD9-0D02-4C3A-A17D-A765DB552BDC}" destId="{6DC1CDAD-6EFE-4A26-A666-D29F4F01CA7B}" srcOrd="0" destOrd="0" presId="urn:microsoft.com/office/officeart/2005/8/layout/cycle6"/>
    <dgm:cxn modelId="{BB7F4DBD-E222-4F8C-A148-E89903E03784}" type="presOf" srcId="{3FBAC92E-CFE9-4B8B-BFC3-B641CE3937CD}" destId="{856AB3A2-243E-468A-8736-D3125B175434}" srcOrd="0" destOrd="0" presId="urn:microsoft.com/office/officeart/2005/8/layout/cycle6"/>
    <dgm:cxn modelId="{30F74FCB-F15F-4385-A60F-8B3A80F6F1BB}" type="presOf" srcId="{578E88C8-0B5A-4D9A-98CF-4440E4FAEFFC}" destId="{3AA54A7C-7862-479B-9056-DD9392CE0255}" srcOrd="0" destOrd="0" presId="urn:microsoft.com/office/officeart/2005/8/layout/cycle6"/>
    <dgm:cxn modelId="{62386BF0-7777-4BD9-B72F-F9BF3686FEAA}" type="presOf" srcId="{05082053-9863-4F71-A579-9547202E95F6}" destId="{FD9C4F0C-A7C7-405A-845C-633D630DA1FD}" srcOrd="0" destOrd="0" presId="urn:microsoft.com/office/officeart/2005/8/layout/cycle6"/>
    <dgm:cxn modelId="{9BC1B3F2-F879-48B3-A427-4666A323A3B6}" type="presOf" srcId="{CB71104E-3C91-4C5F-9A31-8C0737201E49}" destId="{11881083-5743-44AB-ADD3-2D8849F7118A}" srcOrd="0" destOrd="0" presId="urn:microsoft.com/office/officeart/2005/8/layout/cycle6"/>
    <dgm:cxn modelId="{C3F0F3E6-9D9D-4A68-B8EE-6BFD464EEBE7}" type="presParOf" srcId="{6DC1CDAD-6EFE-4A26-A666-D29F4F01CA7B}" destId="{11881083-5743-44AB-ADD3-2D8849F7118A}" srcOrd="0" destOrd="0" presId="urn:microsoft.com/office/officeart/2005/8/layout/cycle6"/>
    <dgm:cxn modelId="{5E33D6A4-3A4C-47EE-A28E-EBB8479E2874}" type="presParOf" srcId="{6DC1CDAD-6EFE-4A26-A666-D29F4F01CA7B}" destId="{93DAA497-B9B8-4B41-81D6-307A0021C007}" srcOrd="1" destOrd="0" presId="urn:microsoft.com/office/officeart/2005/8/layout/cycle6"/>
    <dgm:cxn modelId="{DFBC5203-83A4-47AE-BC07-FB898764D3BC}" type="presParOf" srcId="{6DC1CDAD-6EFE-4A26-A666-D29F4F01CA7B}" destId="{6FBDD60D-13C4-4629-B7DA-6C0CD978734D}" srcOrd="2" destOrd="0" presId="urn:microsoft.com/office/officeart/2005/8/layout/cycle6"/>
    <dgm:cxn modelId="{F4503498-0BCB-46F7-96F2-2D4D0EBB52B6}" type="presParOf" srcId="{6DC1CDAD-6EFE-4A26-A666-D29F4F01CA7B}" destId="{3AA54A7C-7862-479B-9056-DD9392CE0255}" srcOrd="3" destOrd="0" presId="urn:microsoft.com/office/officeart/2005/8/layout/cycle6"/>
    <dgm:cxn modelId="{DBA478D8-C086-4150-87D5-5EE1D6FE11BB}" type="presParOf" srcId="{6DC1CDAD-6EFE-4A26-A666-D29F4F01CA7B}" destId="{82F8E5C3-6102-4169-A06A-1C32C538A92B}" srcOrd="4" destOrd="0" presId="urn:microsoft.com/office/officeart/2005/8/layout/cycle6"/>
    <dgm:cxn modelId="{B7E0E842-0DB7-4282-9C42-F3B7DCAE70B7}" type="presParOf" srcId="{6DC1CDAD-6EFE-4A26-A666-D29F4F01CA7B}" destId="{DA8AF468-C25C-4A42-A0CD-B9C978437329}" srcOrd="5" destOrd="0" presId="urn:microsoft.com/office/officeart/2005/8/layout/cycle6"/>
    <dgm:cxn modelId="{CA0A5929-45D5-4C1B-974A-D1687E8310A4}" type="presParOf" srcId="{6DC1CDAD-6EFE-4A26-A666-D29F4F01CA7B}" destId="{856AB3A2-243E-468A-8736-D3125B175434}" srcOrd="6" destOrd="0" presId="urn:microsoft.com/office/officeart/2005/8/layout/cycle6"/>
    <dgm:cxn modelId="{C66D1F39-12E7-416B-8B9E-7ADE90BDD695}" type="presParOf" srcId="{6DC1CDAD-6EFE-4A26-A666-D29F4F01CA7B}" destId="{D388D1D7-64CC-4CFF-A8EE-5F3FABB1BBB5}" srcOrd="7" destOrd="0" presId="urn:microsoft.com/office/officeart/2005/8/layout/cycle6"/>
    <dgm:cxn modelId="{48DB862A-1B71-4119-B0A9-82B443AB6EDF}" type="presParOf" srcId="{6DC1CDAD-6EFE-4A26-A666-D29F4F01CA7B}" destId="{FD9C4F0C-A7C7-405A-845C-633D630DA1F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81083-5743-44AB-ADD3-2D8849F7118A}">
      <dsp:nvSpPr>
        <dsp:cNvPr id="0" name=""/>
        <dsp:cNvSpPr/>
      </dsp:nvSpPr>
      <dsp:spPr>
        <a:xfrm>
          <a:off x="1915292" y="0"/>
          <a:ext cx="2536181" cy="164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Wydawnictwo: </a:t>
          </a:r>
          <a:r>
            <a:rPr lang="pl-PL" sz="2400" kern="1200"/>
            <a:t>Nasza Księgarnia</a:t>
          </a:r>
          <a:endParaRPr lang="en-US" sz="2400" kern="1200" dirty="0"/>
        </a:p>
      </dsp:txBody>
      <dsp:txXfrm>
        <a:off x="1995766" y="80474"/>
        <a:ext cx="2375233" cy="1487570"/>
      </dsp:txXfrm>
    </dsp:sp>
    <dsp:sp modelId="{6FBDD60D-13C4-4629-B7DA-6C0CD978734D}">
      <dsp:nvSpPr>
        <dsp:cNvPr id="0" name=""/>
        <dsp:cNvSpPr/>
      </dsp:nvSpPr>
      <dsp:spPr>
        <a:xfrm>
          <a:off x="980981" y="819261"/>
          <a:ext cx="4401354" cy="4401354"/>
        </a:xfrm>
        <a:custGeom>
          <a:avLst/>
          <a:gdLst/>
          <a:ahLst/>
          <a:cxnLst/>
          <a:rect l="0" t="0" r="0" b="0"/>
          <a:pathLst>
            <a:path>
              <a:moveTo>
                <a:pt x="3489273" y="416721"/>
              </a:moveTo>
              <a:arcTo wR="2200677" hR="2200677" stAng="18350493" swAng="372338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4A7C-7862-479B-9056-DD9392CE0255}">
      <dsp:nvSpPr>
        <dsp:cNvPr id="0" name=""/>
        <dsp:cNvSpPr/>
      </dsp:nvSpPr>
      <dsp:spPr>
        <a:xfrm>
          <a:off x="3812629" y="3345180"/>
          <a:ext cx="2536181" cy="164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Autor: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Jeff Kinney</a:t>
          </a:r>
          <a:endParaRPr lang="en-US" sz="2400" kern="1200" dirty="0"/>
        </a:p>
      </dsp:txBody>
      <dsp:txXfrm>
        <a:off x="3893103" y="3425654"/>
        <a:ext cx="2375233" cy="1487570"/>
      </dsp:txXfrm>
    </dsp:sp>
    <dsp:sp modelId="{DA8AF468-C25C-4A42-A0CD-B9C978437329}">
      <dsp:nvSpPr>
        <dsp:cNvPr id="0" name=""/>
        <dsp:cNvSpPr/>
      </dsp:nvSpPr>
      <dsp:spPr>
        <a:xfrm>
          <a:off x="974200" y="868423"/>
          <a:ext cx="4401354" cy="4401354"/>
        </a:xfrm>
        <a:custGeom>
          <a:avLst/>
          <a:gdLst/>
          <a:ahLst/>
          <a:cxnLst/>
          <a:rect l="0" t="0" r="0" b="0"/>
          <a:pathLst>
            <a:path>
              <a:moveTo>
                <a:pt x="3249155" y="4135534"/>
              </a:moveTo>
              <a:arcTo wR="2200677" hR="2200677" stAng="3692833" swAng="3414333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AB3A2-243E-468A-8736-D3125B175434}">
      <dsp:nvSpPr>
        <dsp:cNvPr id="0" name=""/>
        <dsp:cNvSpPr/>
      </dsp:nvSpPr>
      <dsp:spPr>
        <a:xfrm>
          <a:off x="944" y="3345180"/>
          <a:ext cx="2536181" cy="1648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81418" y="3425654"/>
        <a:ext cx="2375233" cy="1487570"/>
      </dsp:txXfrm>
    </dsp:sp>
    <dsp:sp modelId="{FD9C4F0C-A7C7-405A-845C-633D630DA1FD}">
      <dsp:nvSpPr>
        <dsp:cNvPr id="0" name=""/>
        <dsp:cNvSpPr/>
      </dsp:nvSpPr>
      <dsp:spPr>
        <a:xfrm>
          <a:off x="967454" y="819490"/>
          <a:ext cx="4401354" cy="4401354"/>
        </a:xfrm>
        <a:custGeom>
          <a:avLst/>
          <a:gdLst/>
          <a:ahLst/>
          <a:cxnLst/>
          <a:rect l="0" t="0" r="0" b="0"/>
          <a:pathLst>
            <a:path>
              <a:moveTo>
                <a:pt x="20819" y="2502670"/>
              </a:moveTo>
              <a:arcTo wR="2200677" hR="2200677" stAng="10326753" swAng="3754844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B9FFA4-26EE-4D54-BA2E-E8AC4B772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1200" dirty="0"/>
              <a:t>Książka, którą polecam</a:t>
            </a:r>
            <a:br>
              <a:rPr lang="pl-PL" dirty="0"/>
            </a:br>
            <a:r>
              <a:rPr lang="pl-PL" sz="8800" dirty="0"/>
              <a:t>Dziennik </a:t>
            </a:r>
            <a:br>
              <a:rPr lang="pl-PL" sz="8800" dirty="0"/>
            </a:br>
            <a:r>
              <a:rPr lang="pl-PL" sz="8800" dirty="0"/>
              <a:t>Cwaniaczka</a:t>
            </a:r>
            <a:br>
              <a:rPr lang="pl-PL" dirty="0"/>
            </a:br>
            <a:r>
              <a:rPr lang="pl-PL" sz="2800" dirty="0"/>
              <a:t>ubaw po pachy</a:t>
            </a:r>
            <a:br>
              <a:rPr lang="pl-PL" sz="2800" dirty="0"/>
            </a:br>
            <a:r>
              <a:rPr lang="pl-PL" sz="1600" dirty="0"/>
              <a:t>J. </a:t>
            </a:r>
            <a:r>
              <a:rPr lang="pl-PL" sz="1600" dirty="0" err="1"/>
              <a:t>Kinney</a:t>
            </a: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2AAD4F-33B5-4839-94DD-7ECD5E3E20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Antoni wieczorek</a:t>
            </a:r>
          </a:p>
          <a:p>
            <a:r>
              <a:rPr lang="pl-PL" dirty="0"/>
              <a:t>Kl. 7a </a:t>
            </a:r>
          </a:p>
          <a:p>
            <a:r>
              <a:rPr lang="pl-PL" dirty="0"/>
              <a:t>szkoła podstawowa im. Mikołaja Kopernika w Goworowie</a:t>
            </a:r>
          </a:p>
        </p:txBody>
      </p:sp>
    </p:spTree>
    <p:extLst>
      <p:ext uri="{BB962C8B-B14F-4D97-AF65-F5344CB8AC3E}">
        <p14:creationId xmlns:p14="http://schemas.microsoft.com/office/powerpoint/2010/main" val="7905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A029CA-5D7C-49CE-A1AE-3F0195E0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Najśmieszniejsza Przygoda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BFE575-A8A8-47AA-9616-C17FBDF2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tym tomie najbardziej podobała mi się przygoda Grega i jego najlepszego kolegi – </a:t>
            </a:r>
            <a:r>
              <a:rPr lang="pl-PL" dirty="0" err="1"/>
              <a:t>Rollwey’a</a:t>
            </a:r>
            <a:r>
              <a:rPr lang="pl-PL" dirty="0"/>
              <a:t> związana z ich próbą zarobienia pieniędzy. Popadli oni w długi, bezmyślnie wydając gotówkę w klubie golfowym.</a:t>
            </a:r>
          </a:p>
          <a:p>
            <a:r>
              <a:rPr lang="pl-PL" dirty="0"/>
              <a:t>Chłopcy zaczęli obmyślać plan działań, w tym również promocji swoich usług i umiejętności.</a:t>
            </a:r>
          </a:p>
          <a:p>
            <a:r>
              <a:rPr lang="pl-PL" dirty="0"/>
              <a:t>Próbowali zrobić ulotki, ostatecznie jednak zdecydowali się na inny fortel, który pomógł im zdobyć klienta, u którego skosili trawnik.</a:t>
            </a:r>
          </a:p>
          <a:p>
            <a:r>
              <a:rPr lang="pl-PL" dirty="0"/>
              <a:t>Niestety, chłopcy zepsuli pożyczoną od babci kosiarkę, bo jak się okazało, nie przeczytali instrukcji obsługi. I to był początek ich kolejnych kłopotów i przygód….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4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74337-C1A8-4D08-AF69-E6148926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51FF6-FD8A-4C7D-86A1-E8F5F2AD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pl-PL" dirty="0"/>
              <a:t>Polecam przygody Grega, jego przyjaciół i rodziny.</a:t>
            </a:r>
          </a:p>
          <a:p>
            <a:pPr>
              <a:lnSpc>
                <a:spcPct val="200000"/>
              </a:lnSpc>
            </a:pPr>
            <a:r>
              <a:rPr lang="pl-PL" dirty="0"/>
              <a:t>Proste, lekkie i zabawne opowiadania poprawią humor każdemu.</a:t>
            </a:r>
          </a:p>
          <a:p>
            <a:pPr>
              <a:lnSpc>
                <a:spcPct val="200000"/>
              </a:lnSpc>
            </a:pPr>
            <a:r>
              <a:rPr lang="pl-PL" dirty="0"/>
              <a:t>To seria książek „dla opornych” –  nawet ci, którzy nie lubią czytania, już po jednym tomie wciągną się w świat Grega i  będą się przy tym świetnie bawić!</a:t>
            </a:r>
          </a:p>
        </p:txBody>
      </p:sp>
    </p:spTree>
    <p:extLst>
      <p:ext uri="{BB962C8B-B14F-4D97-AF65-F5344CB8AC3E}">
        <p14:creationId xmlns:p14="http://schemas.microsoft.com/office/powerpoint/2010/main" val="1770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82D246-2126-4356-B415-4662CE3E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38" y="2963007"/>
            <a:ext cx="8009793" cy="1063869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0216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A0E2A-9A0F-45FC-B611-3791C682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dziennik cwaniaczka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62A31-CCCA-453A-A502-346BE184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049608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Dziennik Cwaniaczka to moja ulubiona seria książek. </a:t>
            </a:r>
          </a:p>
          <a:p>
            <a:pPr marL="0" indent="0">
              <a:buNone/>
            </a:pPr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tej prezentacji opowiem krótko o niej i o jednym z jej tomów, który spodobał mi się najbardziej.</a:t>
            </a:r>
          </a:p>
        </p:txBody>
      </p:sp>
    </p:spTree>
    <p:extLst>
      <p:ext uri="{BB962C8B-B14F-4D97-AF65-F5344CB8AC3E}">
        <p14:creationId xmlns:p14="http://schemas.microsoft.com/office/powerpoint/2010/main" val="127920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315711-8CD5-46DC-B698-87A0E866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pPr algn="ctr"/>
            <a:r>
              <a:rPr lang="pl-PL" dirty="0"/>
              <a:t>Informacje</a:t>
            </a:r>
            <a:br>
              <a:rPr lang="pl-PL" dirty="0"/>
            </a:br>
            <a:r>
              <a:rPr lang="pl-PL" dirty="0"/>
              <a:t>ogólne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C922C40-AEB5-46AF-81B1-C3D94F0CB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39472"/>
              </p:ext>
            </p:extLst>
          </p:nvPr>
        </p:nvGraphicFramePr>
        <p:xfrm>
          <a:off x="720969" y="545123"/>
          <a:ext cx="6349756" cy="561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53E49FC7-20F3-4D53-B1A1-B51A85947E34}"/>
              </a:ext>
            </a:extLst>
          </p:cNvPr>
          <p:cNvSpPr txBox="1"/>
          <p:nvPr/>
        </p:nvSpPr>
        <p:spPr>
          <a:xfrm>
            <a:off x="1046285" y="4097215"/>
            <a:ext cx="19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Tłumaczenie: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Joanna Wajs</a:t>
            </a:r>
          </a:p>
        </p:txBody>
      </p:sp>
    </p:spTree>
    <p:extLst>
      <p:ext uri="{BB962C8B-B14F-4D97-AF65-F5344CB8AC3E}">
        <p14:creationId xmlns:p14="http://schemas.microsoft.com/office/powerpoint/2010/main" val="15274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9" name="Rectangle 78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60" name="Rectangle 80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61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63E306-E841-436E-92FA-C1A9BECE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 autorze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6C9673-A97E-41D0-80EE-296152F00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Autorem „D</a:t>
            </a:r>
            <a:r>
              <a:rPr lang="pl-PL" dirty="0">
                <a:solidFill>
                  <a:schemeClr val="tx1"/>
                </a:solidFill>
              </a:rPr>
              <a:t>ZIENNIKA CWANIACZKA</a:t>
            </a:r>
            <a:r>
              <a:rPr lang="en-US" dirty="0">
                <a:solidFill>
                  <a:schemeClr val="tx1"/>
                </a:solidFill>
              </a:rPr>
              <a:t>” jest Jeff Kinney – </a:t>
            </a:r>
            <a:r>
              <a:rPr lang="en-US" dirty="0" err="1">
                <a:solidFill>
                  <a:schemeClr val="tx1"/>
                </a:solidFill>
              </a:rPr>
              <a:t>twórca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internetowych</a:t>
            </a:r>
            <a:r>
              <a:rPr lang="en-US" dirty="0">
                <a:solidFill>
                  <a:schemeClr val="tx1"/>
                </a:solidFill>
              </a:rPr>
              <a:t> gier </a:t>
            </a:r>
            <a:r>
              <a:rPr lang="en-US" dirty="0" err="1">
                <a:solidFill>
                  <a:schemeClr val="tx1"/>
                </a:solidFill>
              </a:rPr>
              <a:t>komputerowych</a:t>
            </a:r>
            <a:r>
              <a:rPr lang="en-US" dirty="0">
                <a:solidFill>
                  <a:schemeClr val="tx1"/>
                </a:solidFill>
              </a:rPr>
              <a:t>, pisarz. Ta </a:t>
            </a:r>
            <a:r>
              <a:rPr lang="en-US" dirty="0" err="1">
                <a:solidFill>
                  <a:schemeClr val="tx1"/>
                </a:solidFill>
              </a:rPr>
              <a:t>seria</a:t>
            </a:r>
            <a:r>
              <a:rPr lang="en-US" dirty="0">
                <a:solidFill>
                  <a:schemeClr val="tx1"/>
                </a:solidFill>
              </a:rPr>
              <a:t> książek </a:t>
            </a:r>
            <a:r>
              <a:rPr lang="en-US" dirty="0" err="1">
                <a:solidFill>
                  <a:schemeClr val="tx1"/>
                </a:solidFill>
              </a:rPr>
              <a:t>dla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dzieci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młodzieży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zapewniła</a:t>
            </a:r>
            <a:r>
              <a:rPr lang="en-US" dirty="0">
                <a:solidFill>
                  <a:schemeClr val="tx1"/>
                </a:solidFill>
              </a:rPr>
              <a:t> mu </a:t>
            </a:r>
            <a:r>
              <a:rPr lang="en-US" dirty="0" err="1">
                <a:solidFill>
                  <a:schemeClr val="tx1"/>
                </a:solidFill>
              </a:rPr>
              <a:t>numer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na liście </a:t>
            </a:r>
            <a:r>
              <a:rPr lang="en-US" dirty="0" err="1">
                <a:solidFill>
                  <a:schemeClr val="tx1"/>
                </a:solidFill>
              </a:rPr>
              <a:t>bestsellerów</a:t>
            </a:r>
            <a:r>
              <a:rPr lang="en-US" dirty="0">
                <a:solidFill>
                  <a:schemeClr val="tx1"/>
                </a:solidFill>
              </a:rPr>
              <a:t> "New York </a:t>
            </a:r>
            <a:r>
              <a:rPr lang="en-US" dirty="0" err="1">
                <a:solidFill>
                  <a:schemeClr val="tx1"/>
                </a:solidFill>
              </a:rPr>
              <a:t>Timesa</a:t>
            </a:r>
            <a:r>
              <a:rPr lang="en-US" dirty="0">
                <a:solidFill>
                  <a:schemeClr val="tx1"/>
                </a:solidFill>
              </a:rPr>
              <a:t>". </a:t>
            </a:r>
            <a:r>
              <a:rPr lang="en-US" dirty="0" err="1">
                <a:solidFill>
                  <a:schemeClr val="tx1"/>
                </a:solidFill>
              </a:rPr>
              <a:t>Sześciokrotnie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zdobył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Nickelodeon Kids’ Choice Award </a:t>
            </a:r>
            <a:r>
              <a:rPr lang="en-US" dirty="0">
                <a:solidFill>
                  <a:schemeClr val="tx1"/>
                </a:solidFill>
              </a:rPr>
              <a:t>w </a:t>
            </a:r>
            <a:r>
              <a:rPr lang="en-US" dirty="0" err="1">
                <a:solidFill>
                  <a:schemeClr val="tx1"/>
                </a:solidFill>
              </a:rPr>
              <a:t>kategorii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Ulubiona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Książka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6" name="Picture 8" descr="Jeff Kinney (6280) - Lubimyczytać.pl">
            <a:extLst>
              <a:ext uri="{FF2B5EF4-FFF2-40B4-BE49-F238E27FC236}">
                <a16:creationId xmlns:a16="http://schemas.microsoft.com/office/drawing/2014/main" id="{489F2E3E-C213-49FC-8814-13E3C0744D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548676"/>
            <a:ext cx="3656581" cy="57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DF293A-0D95-43E2-BFAA-A4537A3A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2"/>
            <a:ext cx="6340519" cy="80783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dirty="0"/>
              <a:t>Elementy serii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A9A7E5-F39C-427E-8D50-2B037998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1222132"/>
            <a:ext cx="6306309" cy="54512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Dziennik cwaniaczka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Rodrick rządzi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Szczyt wszystkiego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Ubaw po pachy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Przykra prawda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Biała gorączka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Trzeci do pary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Zezowate szczęście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Droga przez mękę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Stara bieda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Ryzyk-fizyk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No to lecimy!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Jak po lodzie </a:t>
            </a:r>
            <a:endParaRPr lang="pl-PL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Totalna demolka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20517CB-D083-46C1-81A5-6E166745A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25923" y="484632"/>
            <a:ext cx="3106308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4347F0-7E4C-4218-A9BC-85DDB2A4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5400" dirty="0"/>
              <a:t>Bohaterowie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64D13-8FFD-498D-9256-3D9ABB10E5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Greg Heffley – główny bohater serii   i właściciel dziennika. Ma 13 lat i chodzi do gimnazjum.</a:t>
            </a:r>
          </a:p>
          <a:p>
            <a:r>
              <a:rPr lang="pl-PL" dirty="0"/>
              <a:t>Rowley Jefferson – najlepszy przyjaciel Grega.</a:t>
            </a:r>
          </a:p>
          <a:p>
            <a:r>
              <a:rPr lang="pl-PL" dirty="0"/>
              <a:t>Rodrick Heffley – starszy brat głównego bohatera, często uprzykrza mu życie.</a:t>
            </a:r>
          </a:p>
          <a:p>
            <a:r>
              <a:rPr lang="pl-PL" dirty="0"/>
              <a:t>Manny Heffley – młodszy brat Grega, jest bardzo rozpuszczony i rozbrykany. Ma trzy lata.</a:t>
            </a:r>
          </a:p>
          <a:p>
            <a:endParaRPr lang="pl-PL" dirty="0"/>
          </a:p>
          <a:p>
            <a:endParaRPr lang="pl-PL" sz="2400" dirty="0"/>
          </a:p>
          <a:p>
            <a:endParaRPr lang="pl-PL" dirty="0"/>
          </a:p>
          <a:p>
            <a:endParaRPr lang="pl-PL" sz="2400" dirty="0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20C28D12-F9D9-48DD-A36D-86E414D24C8C}"/>
              </a:ext>
            </a:extLst>
          </p:cNvPr>
          <p:cNvSpPr/>
          <p:nvPr/>
        </p:nvSpPr>
        <p:spPr>
          <a:xfrm>
            <a:off x="6096000" y="2590800"/>
            <a:ext cx="1569720" cy="449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6BB71E19-E757-4211-BA4B-1E48322F1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9197" y="2213464"/>
            <a:ext cx="1830265" cy="3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374BD3A9-25D1-4691-BE05-149182EC4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8D49CF1A-01DD-4115-A6BB-CFA8F7045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59C47F-62B3-451B-8C8B-B9258EF8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Mój</a:t>
            </a:r>
            <a:r>
              <a:rPr lang="en-US" sz="5400" dirty="0"/>
              <a:t> </a:t>
            </a:r>
            <a:r>
              <a:rPr lang="en-US" sz="5400" dirty="0" err="1"/>
              <a:t>ulubiony</a:t>
            </a:r>
            <a:r>
              <a:rPr lang="en-US" sz="5400" dirty="0"/>
              <a:t> tom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DAFA16-9D2D-4BEC-89D0-B4EABEE9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50F458-D308-4ADD-9B51-17E4DEBFC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443140"/>
            <a:ext cx="6306309" cy="393022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Tytuł „Ubaw po pachy”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Jest to 4 tom z serii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tx1"/>
                </a:solidFill>
              </a:rPr>
              <a:t>Rok wydania: 2010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7301D86-B83B-405F-A481-1E5A4596E6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0787" y="853943"/>
            <a:ext cx="3656581" cy="5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2EB862-D60C-42EC-8C5E-C4ECEE43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/>
              <a:t>Opis</a:t>
            </a:r>
            <a:r>
              <a:rPr lang="en-US" sz="4400" dirty="0"/>
              <a:t> książki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F03E64-3E95-4C6E-B712-4C55ACC36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2286001"/>
            <a:ext cx="4363595" cy="35935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</a:rPr>
              <a:t>„Ubaw po pachy” </a:t>
            </a:r>
            <a:r>
              <a:rPr lang="en-US" sz="1900" dirty="0" err="1">
                <a:solidFill>
                  <a:schemeClr val="tx1"/>
                </a:solidFill>
              </a:rPr>
              <a:t>opowiada</a:t>
            </a:r>
            <a:r>
              <a:rPr lang="en-US" sz="1900" dirty="0">
                <a:solidFill>
                  <a:schemeClr val="tx1"/>
                </a:solidFill>
              </a:rPr>
              <a:t> o </a:t>
            </a:r>
            <a:r>
              <a:rPr lang="en-US" sz="1900" dirty="0" err="1">
                <a:solidFill>
                  <a:schemeClr val="tx1"/>
                </a:solidFill>
              </a:rPr>
              <a:t>wakacjach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Grega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który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woli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siedzieć</a:t>
            </a:r>
            <a:r>
              <a:rPr lang="en-US" sz="1900" dirty="0">
                <a:solidFill>
                  <a:schemeClr val="tx1"/>
                </a:solidFill>
              </a:rPr>
              <a:t> w </a:t>
            </a:r>
            <a:r>
              <a:rPr lang="en-US" sz="1900" dirty="0" err="1">
                <a:solidFill>
                  <a:schemeClr val="tx1"/>
                </a:solidFill>
              </a:rPr>
              <a:t>ciemnym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pokoju</a:t>
            </a:r>
            <a:r>
              <a:rPr lang="en-US" sz="1900" dirty="0">
                <a:solidFill>
                  <a:schemeClr val="tx1"/>
                </a:solidFill>
              </a:rPr>
              <a:t> i </a:t>
            </a:r>
            <a:r>
              <a:rPr lang="en-US" sz="1900" dirty="0" err="1">
                <a:solidFill>
                  <a:schemeClr val="tx1"/>
                </a:solidFill>
              </a:rPr>
              <a:t>grać</a:t>
            </a:r>
            <a:r>
              <a:rPr lang="en-US" sz="1900" dirty="0">
                <a:solidFill>
                  <a:schemeClr val="tx1"/>
                </a:solidFill>
              </a:rPr>
              <a:t> w </a:t>
            </a:r>
            <a:r>
              <a:rPr lang="en-US" sz="1900" dirty="0" err="1">
                <a:solidFill>
                  <a:schemeClr val="tx1"/>
                </a:solidFill>
              </a:rPr>
              <a:t>gry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niż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spędzać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czas</a:t>
            </a:r>
            <a:r>
              <a:rPr lang="en-US" sz="1900" dirty="0">
                <a:solidFill>
                  <a:schemeClr val="tx1"/>
                </a:solidFill>
              </a:rPr>
              <a:t> na </a:t>
            </a:r>
            <a:r>
              <a:rPr lang="en-US" sz="1900" dirty="0" err="1">
                <a:solidFill>
                  <a:schemeClr val="tx1"/>
                </a:solidFill>
              </a:rPr>
              <a:t>świeżym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powietrzu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chemeClr val="tx1"/>
                </a:solidFill>
              </a:rPr>
              <a:t>Greg </a:t>
            </a:r>
            <a:r>
              <a:rPr lang="en-US" sz="1900" dirty="0" err="1">
                <a:solidFill>
                  <a:schemeClr val="tx1"/>
                </a:solidFill>
              </a:rPr>
              <a:t>brzydzi</a:t>
            </a:r>
            <a:r>
              <a:rPr lang="en-US" sz="1900" dirty="0">
                <a:solidFill>
                  <a:schemeClr val="tx1"/>
                </a:solidFill>
              </a:rPr>
              <a:t> się </a:t>
            </a:r>
            <a:r>
              <a:rPr lang="en-US" sz="1900" dirty="0" err="1">
                <a:solidFill>
                  <a:schemeClr val="tx1"/>
                </a:solidFill>
              </a:rPr>
              <a:t>niestety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sportem</a:t>
            </a:r>
            <a:r>
              <a:rPr lang="en-US" sz="1900" dirty="0">
                <a:solidFill>
                  <a:schemeClr val="tx1"/>
                </a:solidFill>
              </a:rPr>
              <a:t> i </a:t>
            </a:r>
            <a:r>
              <a:rPr lang="en-US" sz="1900" dirty="0" err="1">
                <a:solidFill>
                  <a:schemeClr val="tx1"/>
                </a:solidFill>
              </a:rPr>
              <a:t>wszelkim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wysiłkiem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jednak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jego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szalona</a:t>
            </a:r>
            <a:r>
              <a:rPr lang="en-US" sz="1900" dirty="0">
                <a:solidFill>
                  <a:schemeClr val="tx1"/>
                </a:solidFill>
              </a:rPr>
              <a:t> mama </a:t>
            </a:r>
            <a:r>
              <a:rPr lang="en-US" sz="1900" dirty="0" err="1">
                <a:solidFill>
                  <a:schemeClr val="tx1"/>
                </a:solidFill>
              </a:rPr>
              <a:t>wymyśliła</a:t>
            </a:r>
            <a:r>
              <a:rPr lang="en-US" sz="1900" dirty="0">
                <a:solidFill>
                  <a:schemeClr val="tx1"/>
                </a:solidFill>
              </a:rPr>
              <a:t> na to sposób! – </a:t>
            </a:r>
            <a:r>
              <a:rPr lang="en-US" sz="1900" dirty="0" err="1">
                <a:solidFill>
                  <a:schemeClr val="tx1"/>
                </a:solidFill>
              </a:rPr>
              <a:t>chłopiec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spędza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czas</a:t>
            </a:r>
            <a:r>
              <a:rPr lang="en-US" sz="1900" dirty="0">
                <a:solidFill>
                  <a:schemeClr val="tx1"/>
                </a:solidFill>
              </a:rPr>
              <a:t> z </a:t>
            </a:r>
            <a:r>
              <a:rPr lang="en-US" sz="1900" dirty="0" err="1">
                <a:solidFill>
                  <a:schemeClr val="tx1"/>
                </a:solidFill>
              </a:rPr>
              <a:t>rodziną</a:t>
            </a:r>
            <a:r>
              <a:rPr lang="en-US" sz="1900" dirty="0">
                <a:solidFill>
                  <a:schemeClr val="tx1"/>
                </a:solidFill>
              </a:rPr>
              <a:t> i </a:t>
            </a:r>
            <a:r>
              <a:rPr lang="en-US" sz="1900" dirty="0" err="1">
                <a:solidFill>
                  <a:schemeClr val="tx1"/>
                </a:solidFill>
              </a:rPr>
              <a:t>mają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razem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mnóstwo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śmiesznych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przygód</a:t>
            </a:r>
            <a:r>
              <a:rPr lang="en-US" sz="19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Solidna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dawka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śmiechu</a:t>
            </a:r>
            <a:r>
              <a:rPr lang="en-US" sz="1900" dirty="0">
                <a:solidFill>
                  <a:schemeClr val="tx1"/>
                </a:solidFill>
              </a:rPr>
              <a:t> i </a:t>
            </a:r>
            <a:r>
              <a:rPr lang="en-US" sz="1900" dirty="0" err="1">
                <a:solidFill>
                  <a:schemeClr val="tx1"/>
                </a:solidFill>
              </a:rPr>
              <a:t>dobrego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humoru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zapewniona</a:t>
            </a:r>
            <a:r>
              <a:rPr lang="en-US" sz="1900" dirty="0">
                <a:solidFill>
                  <a:schemeClr val="tx1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s (22)">
            <a:extLst>
              <a:ext uri="{FF2B5EF4-FFF2-40B4-BE49-F238E27FC236}">
                <a16:creationId xmlns:a16="http://schemas.microsoft.com/office/drawing/2014/main" id="{C31B5B3D-6BF4-457B-9BB8-1A6E4F3B91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1649442"/>
            <a:ext cx="5176744" cy="35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0114C4-03E4-41E7-A903-EF5F1962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Ilustracje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C2F4E-BBB7-4931-89FA-74E06D51E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51" y="2286001"/>
            <a:ext cx="6015897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None/>
            </a:pPr>
            <a:r>
              <a:rPr lang="en-US" dirty="0"/>
              <a:t>Autorem </a:t>
            </a:r>
            <a:r>
              <a:rPr lang="en-US" dirty="0" err="1"/>
              <a:t>humorystycznych</a:t>
            </a:r>
            <a:r>
              <a:rPr lang="en-US" dirty="0"/>
              <a:t> </a:t>
            </a:r>
            <a:r>
              <a:rPr lang="en-US" dirty="0" err="1"/>
              <a:t>rysunków</a:t>
            </a:r>
            <a:r>
              <a:rPr lang="en-US" dirty="0"/>
              <a:t> jest Jeff Kinney - 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książek. </a:t>
            </a:r>
          </a:p>
          <a:p>
            <a:pPr marL="0">
              <a:buNone/>
            </a:pPr>
            <a:r>
              <a:rPr lang="en-US" dirty="0" err="1"/>
              <a:t>Ilustracje</a:t>
            </a:r>
            <a:r>
              <a:rPr lang="en-US" dirty="0"/>
              <a:t> w serii to </a:t>
            </a:r>
            <a:r>
              <a:rPr lang="en-US" dirty="0" err="1"/>
              <a:t>ciekawe</a:t>
            </a:r>
            <a:r>
              <a:rPr lang="en-US" dirty="0"/>
              <a:t> i </a:t>
            </a:r>
            <a:r>
              <a:rPr lang="en-US" dirty="0" err="1"/>
              <a:t>zabawne</a:t>
            </a:r>
            <a:r>
              <a:rPr lang="en-US" dirty="0"/>
              <a:t> </a:t>
            </a:r>
            <a:r>
              <a:rPr lang="en-US" dirty="0" err="1"/>
              <a:t>przerywniki</a:t>
            </a:r>
            <a:r>
              <a:rPr lang="en-US" dirty="0"/>
              <a:t> </a:t>
            </a:r>
            <a:r>
              <a:rPr lang="en-US" dirty="0" err="1"/>
              <a:t>tekstu</a:t>
            </a:r>
            <a:r>
              <a:rPr lang="en-US" dirty="0"/>
              <a:t>.</a:t>
            </a:r>
          </a:p>
          <a:p>
            <a:pPr marL="0">
              <a:buNone/>
            </a:pPr>
            <a:endParaRPr lang="en-US" dirty="0"/>
          </a:p>
        </p:txBody>
      </p:sp>
      <p:pic>
        <p:nvPicPr>
          <p:cNvPr id="1026" name="Picture 2" descr="Dziennik cwaniaczka. Stara bieda - Tylko ! Książki \ Dla starszych dzieci \  Literatura Książki \ Dla starszych dzieci \ Dla młodzieży \ Literatura dla  nastolatków Książki \ Książki i literatura dla dzieci \ Dla starszych  dzieci \ Literatura ...">
            <a:extLst>
              <a:ext uri="{FF2B5EF4-FFF2-40B4-BE49-F238E27FC236}">
                <a16:creationId xmlns:a16="http://schemas.microsoft.com/office/drawing/2014/main" id="{B7564E25-13BF-4EF1-91DE-B80F909FDF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21"/>
          <a:stretch/>
        </p:blipFill>
        <p:spPr bwMode="auto"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486</Words>
  <Application>Microsoft Office PowerPoint</Application>
  <PresentationFormat>Panoramiczny</PresentationFormat>
  <Paragraphs>59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Impact</vt:lpstr>
      <vt:lpstr>Wingdings</vt:lpstr>
      <vt:lpstr>Znaczek</vt:lpstr>
      <vt:lpstr>Książka, którą polecam Dziennik  Cwaniaczka ubaw po pachy J. Kinney</vt:lpstr>
      <vt:lpstr>dziennik cwaniaczka</vt:lpstr>
      <vt:lpstr>Informacje ogólne</vt:lpstr>
      <vt:lpstr>O autorze</vt:lpstr>
      <vt:lpstr>Elementy serii</vt:lpstr>
      <vt:lpstr>Bohaterowie</vt:lpstr>
      <vt:lpstr>Mój ulubiony tom</vt:lpstr>
      <vt:lpstr>Opis książki </vt:lpstr>
      <vt:lpstr>Ilustracje</vt:lpstr>
      <vt:lpstr>Najśmieszniejsza Przygoda</vt:lpstr>
      <vt:lpstr>Podsumowanie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Dziennik  Cwaniaczka ubaw po pachy</dc:title>
  <dc:creator>Antek Wieczorek</dc:creator>
  <cp:lastModifiedBy>Filip Dudziec</cp:lastModifiedBy>
  <cp:revision>20</cp:revision>
  <dcterms:created xsi:type="dcterms:W3CDTF">2020-10-16T05:07:40Z</dcterms:created>
  <dcterms:modified xsi:type="dcterms:W3CDTF">2020-10-18T09:22:29Z</dcterms:modified>
</cp:coreProperties>
</file>