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93922-9331-41ED-9938-4111A374C404}" type="datetimeFigureOut">
              <a:rPr lang="pl-PL" smtClean="0"/>
              <a:pPr/>
              <a:t>29.04.2020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1343-4044-4EAA-BA38-E2631A6C61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93922-9331-41ED-9938-4111A374C404}" type="datetimeFigureOut">
              <a:rPr lang="pl-PL" smtClean="0"/>
              <a:pPr/>
              <a:t>29.04.2020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1343-4044-4EAA-BA38-E2631A6C61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93922-9331-41ED-9938-4111A374C404}" type="datetimeFigureOut">
              <a:rPr lang="pl-PL" smtClean="0"/>
              <a:pPr/>
              <a:t>29.04.2020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1343-4044-4EAA-BA38-E2631A6C61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93922-9331-41ED-9938-4111A374C404}" type="datetimeFigureOut">
              <a:rPr lang="pl-PL" smtClean="0"/>
              <a:pPr/>
              <a:t>29.04.2020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1343-4044-4EAA-BA38-E2631A6C61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93922-9331-41ED-9938-4111A374C404}" type="datetimeFigureOut">
              <a:rPr lang="pl-PL" smtClean="0"/>
              <a:pPr/>
              <a:t>29.04.2020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1343-4044-4EAA-BA38-E2631A6C61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93922-9331-41ED-9938-4111A374C404}" type="datetimeFigureOut">
              <a:rPr lang="pl-PL" smtClean="0"/>
              <a:pPr/>
              <a:t>29.04.2020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1343-4044-4EAA-BA38-E2631A6C61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93922-9331-41ED-9938-4111A374C404}" type="datetimeFigureOut">
              <a:rPr lang="pl-PL" smtClean="0"/>
              <a:pPr/>
              <a:t>29.04.2020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1343-4044-4EAA-BA38-E2631A6C61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93922-9331-41ED-9938-4111A374C404}" type="datetimeFigureOut">
              <a:rPr lang="pl-PL" smtClean="0"/>
              <a:pPr/>
              <a:t>29.04.2020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1343-4044-4EAA-BA38-E2631A6C61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93922-9331-41ED-9938-4111A374C404}" type="datetimeFigureOut">
              <a:rPr lang="pl-PL" smtClean="0"/>
              <a:pPr/>
              <a:t>29.04.2020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1343-4044-4EAA-BA38-E2631A6C61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93922-9331-41ED-9938-4111A374C404}" type="datetimeFigureOut">
              <a:rPr lang="pl-PL" smtClean="0"/>
              <a:pPr/>
              <a:t>29.04.2020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1343-4044-4EAA-BA38-E2631A6C61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93922-9331-41ED-9938-4111A374C404}" type="datetimeFigureOut">
              <a:rPr lang="pl-PL" smtClean="0"/>
              <a:pPr/>
              <a:t>29.04.2020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BC1343-4044-4EAA-BA38-E2631A6C618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B93922-9331-41ED-9938-4111A374C404}" type="datetimeFigureOut">
              <a:rPr lang="pl-PL" smtClean="0"/>
              <a:pPr/>
              <a:t>29.04.2020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BC1343-4044-4EAA-BA38-E2631A6C6180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6000" dirty="0" smtClean="0"/>
              <a:t>UCZYĆ SIĘ SKUTECZNIE</a:t>
            </a:r>
            <a:endParaRPr lang="pl-PL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6000" dirty="0" smtClean="0"/>
              <a:t>UCZYĆ SIĘ SKUTECZNIE</a:t>
            </a:r>
            <a:endParaRPr lang="pl-PL" sz="6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sz="2400" dirty="0" smtClean="0"/>
          </a:p>
          <a:p>
            <a:r>
              <a:rPr lang="pl-PL" sz="2400" b="1" dirty="0" smtClean="0"/>
              <a:t>Nauka samodzielna </a:t>
            </a:r>
          </a:p>
          <a:p>
            <a:pPr>
              <a:buNone/>
            </a:pPr>
            <a:r>
              <a:rPr lang="pl-PL" sz="2400" b="1" dirty="0" smtClean="0"/>
              <a:t>    </a:t>
            </a:r>
            <a:r>
              <a:rPr lang="pl-PL" sz="2400" dirty="0" smtClean="0"/>
              <a:t>Kluczem do efektywności w przypadku samodzielnej nauki jest możliwość skupienia się</a:t>
            </a:r>
          </a:p>
          <a:p>
            <a:pPr>
              <a:buNone/>
            </a:pPr>
            <a:endParaRPr lang="pl-PL" sz="2400" dirty="0" smtClean="0"/>
          </a:p>
          <a:p>
            <a:r>
              <a:rPr lang="pl-PL" sz="2400" b="1" dirty="0" smtClean="0"/>
              <a:t>Nauka w grupie</a:t>
            </a:r>
          </a:p>
          <a:p>
            <a:pPr>
              <a:buNone/>
            </a:pPr>
            <a:r>
              <a:rPr lang="pl-PL" sz="2400" b="1" dirty="0" smtClean="0"/>
              <a:t>    </a:t>
            </a:r>
            <a:r>
              <a:rPr lang="pl-PL" sz="2400" dirty="0" smtClean="0"/>
              <a:t>Praca z innymi jest skuteczna wtedy, kiedy grupa potrafi trzymać się wyznaczonego planu</a:t>
            </a:r>
            <a:endParaRPr lang="pl-PL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NAUKA SAMODZIELNA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dirty="0" smtClean="0"/>
          </a:p>
          <a:p>
            <a:r>
              <a:rPr lang="pl-PL" b="1" dirty="0" smtClean="0"/>
              <a:t>KONCENTRACJA</a:t>
            </a:r>
            <a:r>
              <a:rPr lang="pl-PL" dirty="0" smtClean="0"/>
              <a:t> (</a:t>
            </a:r>
            <a:r>
              <a:rPr lang="pl-PL" sz="2000" dirty="0" smtClean="0"/>
              <a:t>Praca w miejscach, w których łatwo się skupić, gdzie nic nie rozprasza, ani nie przeszkadza)</a:t>
            </a:r>
          </a:p>
          <a:p>
            <a:endParaRPr lang="pl-PL" sz="2000" dirty="0" smtClean="0"/>
          </a:p>
          <a:p>
            <a:pPr>
              <a:buNone/>
            </a:pPr>
            <a:r>
              <a:rPr lang="pl-PL" sz="2400" dirty="0" smtClean="0"/>
              <a:t>     Koncentracji sprzyjają:</a:t>
            </a:r>
          </a:p>
          <a:p>
            <a:pPr>
              <a:buNone/>
            </a:pPr>
            <a:endParaRPr lang="pl-PL" sz="2000" dirty="0" smtClean="0"/>
          </a:p>
          <a:p>
            <a:pPr>
              <a:buFontTx/>
              <a:buChar char="-"/>
            </a:pPr>
            <a:r>
              <a:rPr lang="pl-PL" sz="2000" dirty="0" smtClean="0"/>
              <a:t>Motywacja</a:t>
            </a:r>
          </a:p>
          <a:p>
            <a:pPr>
              <a:buFontTx/>
              <a:buChar char="-"/>
            </a:pPr>
            <a:r>
              <a:rPr lang="pl-PL" sz="2000" dirty="0" smtClean="0"/>
              <a:t>Zainteresowanie</a:t>
            </a:r>
          </a:p>
          <a:p>
            <a:pPr>
              <a:buFontTx/>
              <a:buChar char="-"/>
            </a:pPr>
            <a:r>
              <a:rPr lang="pl-PL" sz="2000" dirty="0" smtClean="0"/>
              <a:t>Brak wewnętrznych czynników rozpraszających (niepokój, nuda…)</a:t>
            </a:r>
          </a:p>
          <a:p>
            <a:pPr>
              <a:buFontTx/>
              <a:buChar char="-"/>
            </a:pPr>
            <a:r>
              <a:rPr lang="pl-PL" sz="2000" dirty="0" smtClean="0"/>
              <a:t>Brak zewnętrznych czynników rozpraszających (obrazy, dźwięki…)</a:t>
            </a:r>
          </a:p>
          <a:p>
            <a:pPr>
              <a:buFontTx/>
              <a:buChar char="-"/>
            </a:pPr>
            <a:r>
              <a:rPr lang="pl-PL" sz="2000" dirty="0" smtClean="0"/>
              <a:t>Zaspokojenie potrzeb fizjologicznych (sen, jedzenie …)</a:t>
            </a:r>
          </a:p>
          <a:p>
            <a:pPr>
              <a:buFontTx/>
              <a:buChar char="-"/>
            </a:pPr>
            <a:endParaRPr lang="pl-PL" sz="2000" dirty="0" smtClean="0"/>
          </a:p>
          <a:p>
            <a:pPr>
              <a:buNone/>
            </a:pPr>
            <a:r>
              <a:rPr lang="pl-PL" dirty="0" smtClean="0"/>
              <a:t>  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NAUKA SAMODZIELNA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ELEKTRONICZNE CZYNNIKI ROZPRASZAJĄCE</a:t>
            </a:r>
          </a:p>
          <a:p>
            <a:pPr>
              <a:buNone/>
            </a:pPr>
            <a:r>
              <a:rPr lang="pl-PL" b="1" dirty="0" smtClean="0"/>
              <a:t>   </a:t>
            </a:r>
            <a:r>
              <a:rPr lang="pl-PL" dirty="0" smtClean="0"/>
              <a:t> </a:t>
            </a:r>
            <a:r>
              <a:rPr lang="pl-PL" sz="1800" dirty="0" smtClean="0"/>
              <a:t>Zredukowanie użycia telefonów komórkowych podczas nauki poprzez odłożenie ich w miejsca, w których ich nie widzimy i nie czujemy</a:t>
            </a:r>
          </a:p>
          <a:p>
            <a:r>
              <a:rPr lang="pl-PL" b="1" dirty="0" smtClean="0"/>
              <a:t>PORA DNIA</a:t>
            </a:r>
          </a:p>
          <a:p>
            <a:pPr>
              <a:buNone/>
            </a:pPr>
            <a:r>
              <a:rPr lang="pl-PL" b="1" dirty="0" smtClean="0"/>
              <a:t>    </a:t>
            </a:r>
            <a:r>
              <a:rPr lang="pl-PL" sz="1800" dirty="0" smtClean="0"/>
              <a:t>Wybór pory dnia, w której czujemy się zmotywowany i pełni energii do nauki</a:t>
            </a:r>
          </a:p>
          <a:p>
            <a:r>
              <a:rPr lang="pl-PL" b="1" dirty="0" smtClean="0"/>
              <a:t>PRZERWY</a:t>
            </a:r>
          </a:p>
          <a:p>
            <a:pPr>
              <a:buNone/>
            </a:pPr>
            <a:r>
              <a:rPr lang="pl-PL" sz="1900" b="1" dirty="0" smtClean="0"/>
              <a:t>     </a:t>
            </a:r>
            <a:r>
              <a:rPr lang="pl-PL" sz="1800" dirty="0" smtClean="0"/>
              <a:t>Robienie przerw co 50 minut albo w innych odstępach czasu, w zależności od poziomu energii i stopnia trudności materiału do przyswojenia</a:t>
            </a:r>
          </a:p>
          <a:p>
            <a:r>
              <a:rPr lang="pl-PL" b="1" dirty="0" smtClean="0"/>
              <a:t>MUZYKA</a:t>
            </a:r>
          </a:p>
          <a:p>
            <a:pPr>
              <a:buNone/>
            </a:pPr>
            <a:r>
              <a:rPr lang="pl-PL" b="1" dirty="0" smtClean="0"/>
              <a:t>    </a:t>
            </a:r>
            <a:r>
              <a:rPr lang="pl-PL" sz="1800" dirty="0" smtClean="0"/>
              <a:t>Jeśli </a:t>
            </a:r>
            <a:r>
              <a:rPr lang="pl-PL" sz="1800" dirty="0" smtClean="0"/>
              <a:t>słuchamy </a:t>
            </a:r>
            <a:r>
              <a:rPr lang="pl-PL" sz="1800" dirty="0" smtClean="0"/>
              <a:t>muzyki podczas nauki </a:t>
            </a:r>
            <a:r>
              <a:rPr lang="pl-PL" sz="1800" dirty="0" smtClean="0"/>
              <a:t>wybierajmy </a:t>
            </a:r>
            <a:r>
              <a:rPr lang="pl-PL" sz="1800" dirty="0" smtClean="0"/>
              <a:t>utwory instrumentalne</a:t>
            </a:r>
          </a:p>
          <a:p>
            <a:pPr>
              <a:buNone/>
            </a:pPr>
            <a:endParaRPr lang="pl-PL" b="1" dirty="0" smtClean="0"/>
          </a:p>
          <a:p>
            <a:endParaRPr lang="pl-PL" sz="1900" dirty="0" smtClean="0"/>
          </a:p>
          <a:p>
            <a:pPr>
              <a:buNone/>
            </a:pPr>
            <a:endParaRPr lang="pl-PL" sz="19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NAUKA W GRUPIE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pl-PL" b="1" dirty="0" smtClean="0"/>
          </a:p>
          <a:p>
            <a:r>
              <a:rPr lang="pl-PL" b="1" dirty="0" smtClean="0"/>
              <a:t>KORZYŚCI PŁYNĄCE Z NAUKI W GRUPIE</a:t>
            </a:r>
          </a:p>
          <a:p>
            <a:endParaRPr lang="pl-PL" b="1" dirty="0" smtClean="0"/>
          </a:p>
          <a:p>
            <a:pPr>
              <a:buNone/>
            </a:pPr>
            <a:r>
              <a:rPr lang="pl-PL" b="1" dirty="0" smtClean="0"/>
              <a:t> - </a:t>
            </a:r>
            <a:r>
              <a:rPr lang="pl-PL" sz="1900" b="1" dirty="0" smtClean="0"/>
              <a:t>Szybsza nauka </a:t>
            </a:r>
            <a:r>
              <a:rPr lang="pl-PL" sz="1900" dirty="0" smtClean="0"/>
              <a:t>(dyskusja, wspólne uczenie się,  wzajemne wypełnianie luk w wiedzy)</a:t>
            </a:r>
          </a:p>
          <a:p>
            <a:pPr>
              <a:buNone/>
            </a:pPr>
            <a:endParaRPr lang="pl-PL" sz="1900" dirty="0" smtClean="0"/>
          </a:p>
          <a:p>
            <a:pPr>
              <a:buNone/>
            </a:pPr>
            <a:r>
              <a:rPr lang="pl-PL" sz="1900" dirty="0" smtClean="0"/>
              <a:t> -  </a:t>
            </a:r>
            <a:r>
              <a:rPr lang="pl-PL" sz="1900" b="1" dirty="0" smtClean="0"/>
              <a:t>Lepsze rozumienie i nowe perspektywy  </a:t>
            </a:r>
            <a:r>
              <a:rPr lang="pl-PL" sz="1900" dirty="0" smtClean="0"/>
              <a:t>(kiedy ktoś przedstawia własne pojmowanie danego zjawiska, można porównać to z własnym tokiem myślenia, a tym samym dostrzec nowe perspektywy, których wcześniej się nie dostrzegało)</a:t>
            </a:r>
          </a:p>
          <a:p>
            <a:pPr>
              <a:buNone/>
            </a:pPr>
            <a:endParaRPr lang="pl-PL" sz="1900" dirty="0" smtClean="0"/>
          </a:p>
          <a:p>
            <a:pPr>
              <a:buNone/>
            </a:pPr>
            <a:r>
              <a:rPr lang="pl-PL" sz="1900" dirty="0" smtClean="0"/>
              <a:t> - </a:t>
            </a:r>
            <a:r>
              <a:rPr lang="pl-PL" sz="1900" b="1" dirty="0" smtClean="0"/>
              <a:t>Wzajemne porady  </a:t>
            </a:r>
            <a:r>
              <a:rPr lang="pl-PL" sz="1900" dirty="0" smtClean="0"/>
              <a:t>(dyskusja z innymi, a tym samym otrzymanie dobrych wskazówek dotyczących usprawnienia pracy i lepszego zrozumienia kursu)</a:t>
            </a:r>
          </a:p>
          <a:p>
            <a:pPr>
              <a:buNone/>
            </a:pPr>
            <a:r>
              <a:rPr lang="pl-PL" sz="1900" dirty="0" smtClean="0"/>
              <a:t>    </a:t>
            </a:r>
            <a:endParaRPr lang="pl-PL" sz="19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NAUKA W GRUPIE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</a:t>
            </a:r>
          </a:p>
          <a:p>
            <a:pPr>
              <a:buNone/>
            </a:pPr>
            <a:r>
              <a:rPr lang="pl-PL" b="1" dirty="0" smtClean="0"/>
              <a:t>KORZYŚCI PŁYNĄCE Z NAUKI W GRUPIE </a:t>
            </a:r>
            <a:r>
              <a:rPr lang="pl-PL" b="1" dirty="0" err="1" smtClean="0"/>
              <a:t>cd</a:t>
            </a:r>
            <a:r>
              <a:rPr lang="pl-PL" b="1" dirty="0" smtClean="0"/>
              <a:t>.</a:t>
            </a:r>
          </a:p>
          <a:p>
            <a:pPr>
              <a:buNone/>
            </a:pPr>
            <a:endParaRPr lang="pl-PL" b="1" dirty="0" smtClean="0"/>
          </a:p>
          <a:p>
            <a:pPr>
              <a:buFontTx/>
              <a:buChar char="-"/>
            </a:pPr>
            <a:r>
              <a:rPr lang="pl-PL" sz="1800" b="1" dirty="0" smtClean="0"/>
              <a:t>Motywacja </a:t>
            </a:r>
            <a:r>
              <a:rPr lang="pl-PL" sz="1800" dirty="0" smtClean="0"/>
              <a:t>(wspólna praca często potęguje własną motywację)</a:t>
            </a:r>
          </a:p>
          <a:p>
            <a:pPr>
              <a:buNone/>
            </a:pPr>
            <a:endParaRPr lang="pl-PL" sz="1800" dirty="0" smtClean="0"/>
          </a:p>
          <a:p>
            <a:pPr>
              <a:buFontTx/>
              <a:buChar char="-"/>
            </a:pPr>
            <a:r>
              <a:rPr lang="pl-PL" sz="1800" b="1" dirty="0" smtClean="0"/>
              <a:t>Skuteczny środek na nudę </a:t>
            </a:r>
            <a:r>
              <a:rPr lang="pl-PL" sz="1800" dirty="0" smtClean="0"/>
              <a:t>(nauka w grupie nie pozwala popaść w lenistwo i odkładanie wszystkiego na później. W grupie zobowiązujesz się do wspólnego spędzania czasu na pracy)</a:t>
            </a:r>
          </a:p>
          <a:p>
            <a:pPr>
              <a:buFontTx/>
              <a:buChar char="-"/>
            </a:pPr>
            <a:endParaRPr lang="pl-PL" sz="1800" dirty="0" smtClean="0"/>
          </a:p>
          <a:p>
            <a:pPr>
              <a:buFontTx/>
              <a:buChar char="-"/>
            </a:pPr>
            <a:r>
              <a:rPr lang="pl-PL" sz="1800" b="1" dirty="0" smtClean="0"/>
              <a:t>Zabezpieczenie </a:t>
            </a:r>
            <a:r>
              <a:rPr lang="pl-PL" sz="1800" dirty="0" smtClean="0"/>
              <a:t>(możliwość wzajemnego wspierania się, bycie w grupie zabezpiecza każdego z uczestników przeciwko zaległościom na wypadek choroby lub innych przeszkód w uczęszczaniu na zajęcia)</a:t>
            </a:r>
            <a:endParaRPr lang="pl-PL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NAUKA W GRUPIE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/>
              <a:t>NAJCZĘSTSZE TECHNIKI WSPÓŁPRACY</a:t>
            </a:r>
          </a:p>
          <a:p>
            <a:pPr>
              <a:buNone/>
            </a:pPr>
            <a:r>
              <a:rPr lang="pl-PL" b="1" dirty="0" smtClean="0"/>
              <a:t> - </a:t>
            </a:r>
            <a:r>
              <a:rPr lang="pl-PL" sz="1800" b="1" dirty="0" smtClean="0"/>
              <a:t>Otwarta dyskusja  </a:t>
            </a:r>
            <a:r>
              <a:rPr lang="pl-PL" sz="1700" dirty="0" smtClean="0"/>
              <a:t>(omówienie tematów, przedyskutowanie najlepszych </a:t>
            </a:r>
            <a:r>
              <a:rPr lang="pl-PL" sz="1700" dirty="0" smtClean="0"/>
              <a:t>sposobów zrozumienia </a:t>
            </a:r>
            <a:r>
              <a:rPr lang="pl-PL" sz="1700" dirty="0" smtClean="0"/>
              <a:t>i zapamiętania omawianych zagadnień)</a:t>
            </a:r>
          </a:p>
          <a:p>
            <a:pPr>
              <a:buNone/>
            </a:pPr>
            <a:endParaRPr lang="pl-PL" sz="1700" dirty="0" smtClean="0"/>
          </a:p>
          <a:p>
            <a:pPr>
              <a:buNone/>
            </a:pPr>
            <a:r>
              <a:rPr lang="pl-PL" sz="1800" dirty="0" smtClean="0"/>
              <a:t> - </a:t>
            </a:r>
            <a:r>
              <a:rPr lang="pl-PL" sz="1800" b="1" dirty="0" smtClean="0"/>
              <a:t>Segmentacja materiału </a:t>
            </a:r>
            <a:r>
              <a:rPr lang="pl-PL" sz="1700" dirty="0" smtClean="0"/>
              <a:t>(podział materiału na części i przydzielenie poszczególnych tematów członkom grupy, przekazanie sobie wzajemnie przyswojonej </a:t>
            </a:r>
            <a:r>
              <a:rPr lang="pl-PL" sz="1700" dirty="0" err="1" smtClean="0"/>
              <a:t>wiedzu</a:t>
            </a:r>
            <a:r>
              <a:rPr lang="pl-PL" sz="1700" dirty="0" smtClean="0"/>
              <a:t> oraz materiałów i notatek)</a:t>
            </a:r>
          </a:p>
          <a:p>
            <a:pPr>
              <a:buNone/>
            </a:pPr>
            <a:endParaRPr lang="pl-PL" sz="1700" dirty="0" smtClean="0"/>
          </a:p>
          <a:p>
            <a:pPr>
              <a:buNone/>
            </a:pPr>
            <a:r>
              <a:rPr lang="pl-PL" sz="1800" dirty="0" smtClean="0"/>
              <a:t> - </a:t>
            </a:r>
            <a:r>
              <a:rPr lang="pl-PL" sz="1800" b="1" dirty="0" smtClean="0"/>
              <a:t>Rozwiązywanie problemów </a:t>
            </a:r>
            <a:r>
              <a:rPr lang="pl-PL" sz="1700" dirty="0" smtClean="0"/>
              <a:t>(omówienie trudnych kwestii, zadań egzaminacyjnych, korzystając wzajemnie ze swoich rad)</a:t>
            </a:r>
          </a:p>
          <a:p>
            <a:pPr>
              <a:buNone/>
            </a:pPr>
            <a:endParaRPr lang="pl-PL" sz="1700" dirty="0" smtClean="0"/>
          </a:p>
          <a:p>
            <a:pPr>
              <a:buNone/>
            </a:pPr>
            <a:r>
              <a:rPr lang="pl-PL" sz="1800" dirty="0" smtClean="0"/>
              <a:t> - </a:t>
            </a:r>
            <a:r>
              <a:rPr lang="pl-PL" sz="1800" b="1" dirty="0" smtClean="0"/>
              <a:t>Testy </a:t>
            </a:r>
            <a:r>
              <a:rPr lang="pl-PL" sz="1700" dirty="0" smtClean="0"/>
              <a:t>(wzajemne przepytywanie się z materiału, stosowanie zamiany ról zadających pytania  i odpowiadających, uzupełnianie wypowiedzi dodatkowymi komentarzami i uwagami)</a:t>
            </a:r>
          </a:p>
          <a:p>
            <a:pPr>
              <a:buNone/>
            </a:pPr>
            <a:endParaRPr lang="pl-PL" sz="1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JAK UTWORZYĆ GRUPĘ DO NAUKI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z="3200" dirty="0" smtClean="0"/>
          </a:p>
          <a:p>
            <a:r>
              <a:rPr lang="pl-PL" sz="3200" dirty="0" smtClean="0"/>
              <a:t>Wybór ludzi zmotywowanych do pracy</a:t>
            </a:r>
          </a:p>
          <a:p>
            <a:r>
              <a:rPr lang="pl-PL" sz="3200" dirty="0" smtClean="0"/>
              <a:t>Grupa ludzi od 2 do 5 osób</a:t>
            </a:r>
          </a:p>
          <a:p>
            <a:r>
              <a:rPr lang="pl-PL" sz="3200" dirty="0" smtClean="0"/>
              <a:t>Stałe terminy spotkań</a:t>
            </a:r>
          </a:p>
          <a:p>
            <a:r>
              <a:rPr lang="pl-PL" sz="3200" dirty="0" smtClean="0"/>
              <a:t>Omówienie podstawowych reguł funkcjonowania w celu uniknięcia napięć i problemów</a:t>
            </a:r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200" dirty="0" smtClean="0"/>
              <a:t>JAK UTWORZYĆ GRUPĘ DO </a:t>
            </a:r>
            <a:r>
              <a:rPr lang="pl-PL" sz="4200" dirty="0" smtClean="0"/>
              <a:t>NAUKI </a:t>
            </a:r>
            <a:r>
              <a:rPr lang="pl-PL" sz="4200" dirty="0" err="1" smtClean="0"/>
              <a:t>cd</a:t>
            </a:r>
            <a:r>
              <a:rPr lang="pl-PL" sz="4200" dirty="0" smtClean="0"/>
              <a:t>.</a:t>
            </a:r>
            <a:endParaRPr lang="pl-PL" sz="4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Sesje </a:t>
            </a:r>
            <a:r>
              <a:rPr lang="pl-PL" sz="2800" dirty="0" smtClean="0"/>
              <a:t>trwające od jednej do trzech godzin (krótsze nie pozwolą zgłębić tematu, dłuższe stają się w pewnym momencie nieproduktywne)</a:t>
            </a:r>
          </a:p>
          <a:p>
            <a:r>
              <a:rPr lang="pl-PL" sz="2800" dirty="0" smtClean="0"/>
              <a:t>Miejsce do pracy bez czynników </a:t>
            </a:r>
            <a:r>
              <a:rPr lang="pl-PL" sz="2800" dirty="0" smtClean="0"/>
              <a:t>zakłócających</a:t>
            </a:r>
          </a:p>
          <a:p>
            <a:r>
              <a:rPr lang="pl-PL" sz="2800" dirty="0" smtClean="0"/>
              <a:t>Na początku każdego spotkania wybór przewodniczącego albo moderatora w celu pilnowania czasu i trzymania się właściwego tematu (funkcja zamienna)</a:t>
            </a:r>
          </a:p>
          <a:p>
            <a:pPr>
              <a:buNone/>
            </a:pPr>
            <a:endParaRPr lang="pl-PL" sz="1000" dirty="0" smtClean="0"/>
          </a:p>
          <a:p>
            <a:pPr algn="r">
              <a:buNone/>
            </a:pPr>
            <a:r>
              <a:rPr lang="pl-PL" sz="1000" dirty="0" smtClean="0"/>
              <a:t>Oprac. A. </a:t>
            </a:r>
            <a:r>
              <a:rPr lang="pl-PL" sz="1000" dirty="0" err="1" smtClean="0"/>
              <a:t>Piaszczyk</a:t>
            </a:r>
            <a:endParaRPr lang="pl-PL" sz="1000" dirty="0" smtClean="0"/>
          </a:p>
          <a:p>
            <a:pPr algn="r">
              <a:buNone/>
            </a:pPr>
            <a:r>
              <a:rPr lang="pl-PL" sz="1000" dirty="0" smtClean="0"/>
              <a:t>Źródło</a:t>
            </a:r>
            <a:r>
              <a:rPr lang="pl-PL" sz="1000" dirty="0" smtClean="0"/>
              <a:t>: „Super-student: jak uczyć się wydajniej i skuteczniej” / </a:t>
            </a:r>
            <a:r>
              <a:rPr lang="pl-PL" sz="1000" dirty="0" err="1" smtClean="0"/>
              <a:t>Olav</a:t>
            </a:r>
            <a:r>
              <a:rPr lang="pl-PL" sz="1000" dirty="0" smtClean="0"/>
              <a:t> </a:t>
            </a:r>
            <a:r>
              <a:rPr lang="pl-PL" sz="1000" dirty="0" err="1" smtClean="0"/>
              <a:t>Schewe</a:t>
            </a:r>
            <a:r>
              <a:rPr lang="pl-PL" sz="1000" dirty="0" smtClean="0"/>
              <a:t> . Bukowy las, </a:t>
            </a:r>
            <a:r>
              <a:rPr lang="pl-PL" sz="1000" dirty="0" err="1" smtClean="0"/>
              <a:t>cop</a:t>
            </a:r>
            <a:r>
              <a:rPr lang="pl-PL" sz="1000" dirty="0" smtClean="0"/>
              <a:t>. 2018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</TotalTime>
  <Words>541</Words>
  <Application>Microsoft Office PowerPoint</Application>
  <PresentationFormat>Pokaz na ekranie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Przepływ</vt:lpstr>
      <vt:lpstr>UCZYĆ SIĘ SKUTECZNIE</vt:lpstr>
      <vt:lpstr>UCZYĆ SIĘ SKUTECZNIE</vt:lpstr>
      <vt:lpstr>NAUKA SAMODZIELNA</vt:lpstr>
      <vt:lpstr>NAUKA SAMODZIELNA</vt:lpstr>
      <vt:lpstr>NAUKA W GRUPIE</vt:lpstr>
      <vt:lpstr>NAUKA W GRUPIE</vt:lpstr>
      <vt:lpstr>NAUKA W GRUPIE</vt:lpstr>
      <vt:lpstr>JAK UTWORZYĆ GRUPĘ DO NAUKI</vt:lpstr>
      <vt:lpstr>JAK UTWORZYĆ GRUPĘ DO NAUKI cd.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UCZYĆ SIĘ SKUTECZNIE</dc:title>
  <dc:creator>Użytkownik systemu Windows</dc:creator>
  <cp:lastModifiedBy>Użytkownik systemu Windows</cp:lastModifiedBy>
  <cp:revision>21</cp:revision>
  <dcterms:created xsi:type="dcterms:W3CDTF">2020-04-23T07:26:27Z</dcterms:created>
  <dcterms:modified xsi:type="dcterms:W3CDTF">2020-04-29T05:51:46Z</dcterms:modified>
</cp:coreProperties>
</file>